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0"/>
  </p:notesMasterIdLst>
  <p:sldIdLst>
    <p:sldId id="256" r:id="rId2"/>
    <p:sldId id="257" r:id="rId3"/>
    <p:sldId id="259" r:id="rId4"/>
    <p:sldId id="258" r:id="rId5"/>
    <p:sldId id="282" r:id="rId6"/>
    <p:sldId id="260" r:id="rId7"/>
    <p:sldId id="261" r:id="rId8"/>
    <p:sldId id="262" r:id="rId9"/>
    <p:sldId id="263" r:id="rId10"/>
    <p:sldId id="265" r:id="rId11"/>
    <p:sldId id="268" r:id="rId12"/>
    <p:sldId id="266" r:id="rId13"/>
    <p:sldId id="267" r:id="rId14"/>
    <p:sldId id="264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3" r:id="rId28"/>
    <p:sldId id="28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6813" autoAdjust="0"/>
    <p:restoredTop sz="94660"/>
  </p:normalViewPr>
  <p:slideViewPr>
    <p:cSldViewPr>
      <p:cViewPr varScale="1">
        <p:scale>
          <a:sx n="73" d="100"/>
          <a:sy n="73" d="100"/>
        </p:scale>
        <p:origin x="-19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81D84-9669-413E-9BD0-D6FBA174FB3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1912D-4E76-4A5C-AF4C-C685B5222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0A032D-91C2-479C-917E-A2A548C6102C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8737FF4-AD15-4003-90ED-23E170D9C0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97096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571736" y="1643050"/>
            <a:ext cx="46707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Портфоліо вихователя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7422" y="2571744"/>
            <a:ext cx="509876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i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Косташ</a:t>
            </a:r>
            <a:endParaRPr lang="ru-RU" sz="4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4400" b="1" i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Ірини</a:t>
            </a:r>
            <a:r>
              <a:rPr lang="ru-RU" sz="4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4400" b="1" i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Федорівни</a:t>
            </a:r>
            <a:r>
              <a:rPr lang="ru-RU" sz="4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endParaRPr lang="ru-RU" sz="4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600" b="1" i="1" dirty="0" smtClean="0"/>
              <a:t>Дата народження</a:t>
            </a:r>
            <a:r>
              <a:rPr lang="uk-UA" sz="2400" b="1" i="1" dirty="0" smtClean="0"/>
              <a:t>: </a:t>
            </a:r>
            <a:r>
              <a:rPr lang="uk-UA" sz="2400" dirty="0" smtClean="0"/>
              <a:t>25.10.1979 року</a:t>
            </a:r>
          </a:p>
          <a:p>
            <a:r>
              <a:rPr lang="uk-UA" sz="2600" b="1" i="1" dirty="0" smtClean="0"/>
              <a:t>Освіта: </a:t>
            </a:r>
            <a:r>
              <a:rPr lang="uk-UA" sz="2400" dirty="0" smtClean="0"/>
              <a:t>ви</a:t>
            </a:r>
            <a:r>
              <a:rPr lang="ru-RU" sz="2400" dirty="0" err="1" smtClean="0"/>
              <a:t>ща</a:t>
            </a:r>
            <a:endParaRPr lang="uk-UA" sz="2400" b="1" i="1" dirty="0" smtClean="0"/>
          </a:p>
          <a:p>
            <a:pPr>
              <a:buNone/>
            </a:pPr>
            <a:r>
              <a:rPr lang="uk-UA" sz="2400" i="1" dirty="0" smtClean="0"/>
              <a:t>2001 р. Кам'янець-Подільський державний педагогічний університет </a:t>
            </a:r>
          </a:p>
          <a:p>
            <a:pPr>
              <a:buNone/>
            </a:pPr>
            <a:r>
              <a:rPr lang="uk-UA" sz="2400" i="1" dirty="0" smtClean="0"/>
              <a:t>Вчитель історії та правознавства.</a:t>
            </a:r>
          </a:p>
          <a:p>
            <a:pPr>
              <a:buNone/>
            </a:pPr>
            <a:r>
              <a:rPr lang="uk-UA" sz="2400" i="1" dirty="0" smtClean="0"/>
              <a:t>2014 р. Кам'янець-Подільський національний університет ім. Івана Огієнка</a:t>
            </a:r>
          </a:p>
          <a:p>
            <a:pPr>
              <a:buNone/>
            </a:pPr>
            <a:r>
              <a:rPr lang="uk-UA" sz="2400" i="1" dirty="0" smtClean="0"/>
              <a:t>Психолог</a:t>
            </a:r>
          </a:p>
          <a:p>
            <a:r>
              <a:rPr lang="uk-UA" sz="2600" b="1" i="1" dirty="0" smtClean="0"/>
              <a:t>Педагогічний стаж: </a:t>
            </a:r>
            <a:r>
              <a:rPr lang="uk-UA" sz="2400" dirty="0" smtClean="0"/>
              <a:t>7 років</a:t>
            </a:r>
          </a:p>
          <a:p>
            <a:r>
              <a:rPr lang="uk-UA" sz="2600" b="1" i="1" dirty="0" smtClean="0"/>
              <a:t>Місце роботи: </a:t>
            </a:r>
            <a:r>
              <a:rPr lang="uk-UA" sz="2400" dirty="0" err="1" smtClean="0"/>
              <a:t>КЗ</a:t>
            </a:r>
            <a:r>
              <a:rPr lang="uk-UA" sz="2400" dirty="0" smtClean="0"/>
              <a:t>  </a:t>
            </a:r>
            <a:r>
              <a:rPr lang="uk-UA" sz="2400" dirty="0" err="1" smtClean="0"/>
              <a:t>“Хотинська</a:t>
            </a:r>
            <a:r>
              <a:rPr lang="uk-UA" sz="2400" dirty="0" smtClean="0"/>
              <a:t> спеціальна загальноосвітня </a:t>
            </a:r>
            <a:r>
              <a:rPr lang="ru-RU" sz="2400" dirty="0" err="1"/>
              <a:t>ш</a:t>
            </a:r>
            <a:r>
              <a:rPr lang="uk-UA" sz="2400" dirty="0" smtClean="0"/>
              <a:t>кола-інтернат №1“ </a:t>
            </a:r>
            <a:endParaRPr lang="ru-RU" sz="26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285728"/>
            <a:ext cx="67866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Загальні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відомості</a:t>
            </a:r>
            <a:endParaRPr lang="ru-RU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Картинки по запросу фон ромаш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285984" y="0"/>
            <a:ext cx="5821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Життєве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кредо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357298"/>
            <a:ext cx="8858280" cy="56938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Візьми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промінь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світла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спрямуй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його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туди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де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панує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темрява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Візьми усмішку і подаруй її тому, хто її потребує.</a:t>
            </a:r>
          </a:p>
          <a:p>
            <a:pPr algn="ctr"/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Візьми доброту і дай тому, хто сам не вміє віддавати її.</a:t>
            </a:r>
          </a:p>
          <a:p>
            <a:pPr algn="ctr"/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Візьми віру і віддай кожному хто немає її.</a:t>
            </a:r>
          </a:p>
          <a:p>
            <a:pPr algn="ctr"/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Візьми любов і неси її світові "</a:t>
            </a:r>
          </a:p>
          <a:p>
            <a:pPr algn="ctr"/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Картинки по запросу фон ромаш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714480" y="0"/>
            <a:ext cx="7202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Педагогічне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кредо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500174"/>
            <a:ext cx="7358114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«До </a:t>
            </a:r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кожної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дитини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ключ </a:t>
            </a:r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знайди</a:t>
            </a:r>
            <a:endParaRPr lang="ru-RU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 праці результат </a:t>
            </a:r>
            <a:r>
              <a:rPr lang="uk-UA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хороий</a:t>
            </a:r>
            <a:r>
              <a:rPr lang="uk-U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мати</a:t>
            </a:r>
          </a:p>
          <a:p>
            <a:pPr algn="ctr"/>
            <a:r>
              <a:rPr lang="uk-U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Упевнено і творчо до мети іти</a:t>
            </a:r>
          </a:p>
          <a:p>
            <a:pPr algn="ctr"/>
            <a:r>
              <a:rPr lang="uk-U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 любов'ю серце дітям </a:t>
            </a:r>
            <a:r>
              <a:rPr lang="uk-UA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віддавати”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Содержимое 10" descr="pngtree-golden-glitter-frame-background-png-image_154056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495328"/>
            <a:ext cx="9144000" cy="7496228"/>
          </a:xfrm>
        </p:spPr>
      </p:pic>
      <p:sp>
        <p:nvSpPr>
          <p:cNvPr id="8" name="Прямоугольник 7"/>
          <p:cNvSpPr/>
          <p:nvPr/>
        </p:nvSpPr>
        <p:spPr>
          <a:xfrm>
            <a:off x="2786050" y="0"/>
            <a:ext cx="3222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6-б клас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4" name="Picture 2" descr="C:\Users\user\Desktop\yjdfz gfgrf\IMG-b405621dee5177049b8aaa00ddc4fb53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000108"/>
            <a:ext cx="6381795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14290"/>
            <a:ext cx="6000792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"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щоб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діти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довіряли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світу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любов'ю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треба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їх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зігріти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"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Содержимое 4" descr="IMG_20191223_1730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500174"/>
            <a:ext cx="5608848" cy="500066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Картинки по запросу фон ромаш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75623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500166" y="1214422"/>
            <a:ext cx="7643834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5</a:t>
            </a:r>
          </a:p>
          <a:p>
            <a:pPr algn="ctr"/>
            <a:r>
              <a:rPr lang="uk-UA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2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основних заповідей,</a:t>
            </a:r>
          </a:p>
          <a:p>
            <a:pPr algn="ctr"/>
            <a:r>
              <a:rPr lang="uk-UA" sz="2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Яких я дотримуюсь</a:t>
            </a:r>
          </a:p>
          <a:p>
            <a:pPr algn="ctr"/>
            <a:r>
              <a:rPr lang="uk-UA" sz="2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 своїй роботі</a:t>
            </a:r>
            <a:endParaRPr lang="ru-RU" sz="28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0232" y="3357562"/>
            <a:ext cx="6286544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Люби </a:t>
            </a:r>
            <a:r>
              <a:rPr lang="ru-RU" sz="2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дитину</a:t>
            </a:r>
            <a:endParaRPr lang="ru-RU" sz="28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Вір у дитину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uk-UA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Знай дитину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uk-UA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Поважай дитину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Розумій дитину</a:t>
            </a:r>
          </a:p>
          <a:p>
            <a:pPr marL="514350" indent="-514350" algn="ctr">
              <a:buFont typeface="+mj-lt"/>
              <a:buAutoNum type="arabicPeriod"/>
            </a:pPr>
            <a:endParaRPr lang="ru-RU" sz="28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514350" indent="-514350" algn="ctr">
              <a:buAutoNum type="arabicPeriod"/>
            </a:pP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71670" y="1928802"/>
            <a:ext cx="66248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Проблема над якою працюю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2714620"/>
            <a:ext cx="600079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Розвиток</a:t>
            </a:r>
            <a:r>
              <a:rPr lang="ru-RU" sz="2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творчих</a:t>
            </a:r>
            <a:r>
              <a:rPr lang="ru-RU" sz="2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здібностей</a:t>
            </a:r>
            <a:r>
              <a:rPr lang="ru-RU" sz="2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дітей</a:t>
            </a:r>
            <a:r>
              <a:rPr lang="ru-RU" sz="2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</a:t>
            </a:r>
            <a:r>
              <a:rPr lang="ru-RU" sz="2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особливими</a:t>
            </a:r>
            <a:r>
              <a:rPr lang="ru-RU" sz="2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потребами</a:t>
            </a:r>
            <a:endParaRPr lang="ru-RU" sz="2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43240" y="3500438"/>
            <a:ext cx="457048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Актуальність теми: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4071942"/>
            <a:ext cx="68547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Зображувальна діяльність відіграє </a:t>
            </a:r>
          </a:p>
          <a:p>
            <a:pPr algn="ctr"/>
            <a:r>
              <a:rPr lang="uk-UA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ведике</a:t>
            </a:r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значення для всебічного розвитку</a:t>
            </a:r>
          </a:p>
          <a:p>
            <a:pPr algn="ctr"/>
            <a:r>
              <a:rPr lang="uk-UA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uk-UA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собистості .</a:t>
            </a:r>
          </a:p>
          <a:p>
            <a:pPr algn="ctr"/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Саме під час зображувальної діяльності дитина </a:t>
            </a:r>
          </a:p>
          <a:p>
            <a:pPr algn="ctr"/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має можливість доступними засобами виразити </a:t>
            </a:r>
          </a:p>
          <a:p>
            <a:pPr algn="ctr"/>
            <a:r>
              <a:rPr lang="uk-UA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uk-UA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вій емоційний стан, своє ставлення до </a:t>
            </a:r>
          </a:p>
          <a:p>
            <a:pPr algn="ctr"/>
            <a:r>
              <a:rPr lang="uk-UA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uk-UA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авколиного</a:t>
            </a:r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світу, вчитися самостійно створювати</a:t>
            </a:r>
          </a:p>
          <a:p>
            <a:pPr algn="ctr"/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прекрасне та помічати його на малюнках .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4033" name="Picture 1" descr="C:\Users\user\Desktop\yjdfz gfgrf\IMG_20191223_1756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035" name="Picture 3" descr="C:\Users\user\Desktop\yjdfz gfgrf\IMG_20191121_1646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0"/>
            <a:ext cx="442912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7" name="Picture 3" descr="C:\Users\user\Desktop\yjdfz gfgrf\IMG_20191223_1803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0"/>
            <a:ext cx="442912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106" name="Picture 2" descr="C:\Users\user\Desktop\yjdfz gfgrf\IMG_20191223_1802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0056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91121_1707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55949"/>
            <a:ext cx="9144000" cy="5241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20191115_1651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5122" y="1554163"/>
            <a:ext cx="8046155" cy="4525962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9775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Пробудити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жагу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 навчання - </a:t>
            </a:r>
          </a:p>
          <a:p>
            <a:pPr algn="ctr"/>
            <a:r>
              <a:rPr lang="uk-UA" sz="3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uk-UA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оє щоденне непросте </a:t>
            </a:r>
          </a:p>
          <a:p>
            <a:pPr algn="ctr"/>
            <a:r>
              <a:rPr lang="uk-UA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завдання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91223_1533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2912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130" name="Picture 2" descr="C:\Users\user\Desktop\yjdfz gfgrf\IMG_20191223_1534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0"/>
            <a:ext cx="464343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3" name="Picture 3" descr="C:\Users\user\Desktop\yjdfz gfgrf\IMG_20191223_1557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357563"/>
            <a:ext cx="4500563" cy="3500438"/>
          </a:xfrm>
          <a:prstGeom prst="rect">
            <a:avLst/>
          </a:prstGeom>
          <a:noFill/>
        </p:spPr>
      </p:pic>
      <p:pic>
        <p:nvPicPr>
          <p:cNvPr id="46082" name="Picture 2" descr="C:\Users\user\Desktop\yjdfz gfgrf\IMG-24d2b6031f497f886271464f41cd8583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4572001" cy="3357562"/>
          </a:xfrm>
          <a:prstGeom prst="rect">
            <a:avLst/>
          </a:prstGeom>
          <a:noFill/>
        </p:spPr>
      </p:pic>
      <p:pic>
        <p:nvPicPr>
          <p:cNvPr id="46084" name="Picture 4" descr="C:\Users\user\Desktop\yjdfz gfgrf\IMG_20191223_1558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0"/>
            <a:ext cx="4643438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191115_1636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643050"/>
            <a:ext cx="3286148" cy="4965735"/>
          </a:xfrm>
        </p:spPr>
      </p:pic>
      <p:sp>
        <p:nvSpPr>
          <p:cNvPr id="4" name="Прямоугольник 3"/>
          <p:cNvSpPr/>
          <p:nvPr/>
        </p:nvSpPr>
        <p:spPr>
          <a:xfrm>
            <a:off x="642910" y="142852"/>
            <a:ext cx="81453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Дрібна моторика – </a:t>
            </a:r>
          </a:p>
          <a:p>
            <a:pPr algn="ctr"/>
            <a:r>
              <a:rPr lang="uk-U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запорука гарного мовлення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9154" name="Picture 2" descr="C:\Users\user\Desktop\yjdfz gfgrf\IMG_20191115_1638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3316" y="1571612"/>
            <a:ext cx="3099212" cy="5024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91115_1642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541298"/>
            <a:ext cx="3786214" cy="5969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78" name="Picture 2" descr="C:\Users\user\Desktop\yjdfz gfgrf\IMG_20191223_1429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44479"/>
            <a:ext cx="3652268" cy="5984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20191223_1420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071546"/>
            <a:ext cx="3714776" cy="5478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596" y="357166"/>
            <a:ext cx="83258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Догляд за </a:t>
            </a:r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куточком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природи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02" name="Picture 2" descr="C:\Users\user\Desktop\yjdfz gfgrf\IMG_20191223_1423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073004"/>
            <a:ext cx="3643338" cy="5427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91223_1422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0"/>
            <a:ext cx="593422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8662" y="214290"/>
            <a:ext cx="770691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Вміти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треба </a:t>
            </a:r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працювати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</a:p>
          <a:p>
            <a:pPr algn="ctr"/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Працю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треба </a:t>
            </a:r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Шанувати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</a:p>
          <a:p>
            <a:pPr algn="ctr"/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 тоді </a:t>
            </a:r>
            <a:r>
              <a:rPr lang="uk-UA" sz="36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</a:t>
            </a:r>
            <a:r>
              <a:rPr lang="uk-UA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країна</a:t>
            </a:r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буде процвітати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" name="Содержимое 7" descr="IMG-6faa57e4b4ca3d239fba08aebe553f1c-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2000240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8d7834d4bb530e9a19207c55da1c2817-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000108"/>
            <a:ext cx="4357686" cy="5072098"/>
          </a:xfrm>
        </p:spPr>
      </p:pic>
      <p:pic>
        <p:nvPicPr>
          <p:cNvPr id="52226" name="Picture 2" descr="C:\Users\user\Desktop\yjdfz gfgrf\IMG-a078401506612df172c947050f013657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000108"/>
            <a:ext cx="4214842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191223_1735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5122" y="1554163"/>
            <a:ext cx="8046155" cy="4525962"/>
          </a:xfrm>
        </p:spPr>
      </p:pic>
      <p:sp>
        <p:nvSpPr>
          <p:cNvPr id="4" name="Прямоугольник 3"/>
          <p:cNvSpPr/>
          <p:nvPr/>
        </p:nvSpPr>
        <p:spPr>
          <a:xfrm>
            <a:off x="1214414" y="0"/>
            <a:ext cx="698261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Хоча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вони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й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не </a:t>
            </a:r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малюки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</a:p>
          <a:p>
            <a:pPr algn="ctr"/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Всеодно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люблять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казки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190902_1818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142984"/>
            <a:ext cx="3714776" cy="5334037"/>
          </a:xfrm>
        </p:spPr>
      </p:pic>
      <p:sp>
        <p:nvSpPr>
          <p:cNvPr id="4" name="Прямоугольник 3"/>
          <p:cNvSpPr/>
          <p:nvPr/>
        </p:nvSpPr>
        <p:spPr>
          <a:xfrm>
            <a:off x="1785918" y="285728"/>
            <a:ext cx="578395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Гарний відпочинок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3250" name="Picture 2" descr="C:\Users\user\Desktop\yjdfz gfgrf\IMG_20190902_1814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214422"/>
            <a:ext cx="3500462" cy="525712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90902_1823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214290"/>
            <a:ext cx="4000528" cy="6393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4" name="Picture 2" descr="C:\Users\user\Desktop\yjdfz gfgrf\IMG_20190916_1704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14290"/>
            <a:ext cx="4244591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90916_1706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4214842" cy="6244188"/>
          </a:xfrm>
        </p:spPr>
      </p:pic>
      <p:pic>
        <p:nvPicPr>
          <p:cNvPr id="55298" name="Picture 2" descr="C:\Users\user\Desktop\yjdfz gfgrf\IMG_20190916_1707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85728"/>
            <a:ext cx="3929090" cy="622304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191223_1643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142984"/>
            <a:ext cx="5429288" cy="52170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642910" y="285728"/>
            <a:ext cx="79290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Готуємось до Новорічних свят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191219_1606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4546" y="1142984"/>
            <a:ext cx="4000528" cy="52370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71472" y="214290"/>
            <a:ext cx="811850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 нас </a:t>
            </a:r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завітав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вятий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иколай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91223_1645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785794"/>
            <a:ext cx="8046155" cy="52943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378</TotalTime>
  <Words>278</Words>
  <Application>Microsoft Office PowerPoint</Application>
  <PresentationFormat>Экран (4:3)</PresentationFormat>
  <Paragraphs>61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Трек</vt:lpstr>
      <vt:lpstr>Слайд 1</vt:lpstr>
      <vt:lpstr>Слайд 2</vt:lpstr>
      <vt:lpstr>Слайд 3</vt:lpstr>
      <vt:lpstr>Слайд 4</vt:lpstr>
      <vt:lpstr>Слайд 5</vt:lpstr>
      <vt:lpstr>"щоб діти довіряли світу, любов'ю треба їх зігріти"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41</cp:revision>
  <dcterms:created xsi:type="dcterms:W3CDTF">2019-12-24T09:43:54Z</dcterms:created>
  <dcterms:modified xsi:type="dcterms:W3CDTF">2019-12-24T16:04:17Z</dcterms:modified>
</cp:coreProperties>
</file>